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8"/>
    <p:restoredTop sz="94562"/>
  </p:normalViewPr>
  <p:slideViewPr>
    <p:cSldViewPr snapToGrid="0" snapToObjects="1">
      <p:cViewPr>
        <p:scale>
          <a:sx n="69" d="100"/>
          <a:sy n="69" d="100"/>
        </p:scale>
        <p:origin x="1368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32.tiff"/><Relationship Id="rId5" Type="http://schemas.openxmlformats.org/officeDocument/2006/relationships/image" Target="../media/image1.jpeg"/><Relationship Id="rId10" Type="http://schemas.openxmlformats.org/officeDocument/2006/relationships/image" Target="../media/image31.tiff"/><Relationship Id="rId4" Type="http://schemas.openxmlformats.org/officeDocument/2006/relationships/image" Target="../media/image23.tiff"/><Relationship Id="rId9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5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6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8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0.emf"/><Relationship Id="rId5" Type="http://schemas.openxmlformats.org/officeDocument/2006/relationships/image" Target="../media/image3.jpeg"/><Relationship Id="rId10" Type="http://schemas.openxmlformats.org/officeDocument/2006/relationships/image" Target="../media/image38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tiff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33673"/>
            <a:ext cx="7960179" cy="3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857375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70" y="2284217"/>
            <a:ext cx="3949700" cy="16129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932652" y="1991481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522134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781888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3" y="2267548"/>
            <a:ext cx="3924300" cy="1282700"/>
          </a:xfrm>
          <a:prstGeom prst="rect">
            <a:avLst/>
          </a:prstGeom>
        </p:spPr>
      </p:pic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1432091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814388" y="154305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5086350" y="1400174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505804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776957" y="5779202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1880536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3B4B1-26B1-E047-93FC-040F20B8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5" y="-2662084"/>
            <a:ext cx="2247900" cy="224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628652" y="3819525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842964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471489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66580" y="725845"/>
            <a:ext cx="7761600" cy="26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</a:t>
            </a:r>
            <a:r>
              <a:rPr lang="en-US" sz="2000" i="1" u="sng" dirty="0"/>
              <a:t>rating</a:t>
            </a:r>
            <a:r>
              <a:rPr lang="en-US" sz="2000" i="1" dirty="0"/>
              <a:t>, the ratings  count, </a:t>
            </a:r>
            <a:r>
              <a:rPr lang="en-US" sz="2000" dirty="0"/>
              <a:t>the particular ratings can only exist in so far as there exist ratings to count up. Therefore there is some question of: </a:t>
            </a:r>
          </a:p>
          <a:p>
            <a:endParaRPr lang="en-US" sz="2000" i="1" dirty="0"/>
          </a:p>
          <a:p>
            <a:r>
              <a:rPr lang="en-US" sz="2000" i="1" dirty="0"/>
              <a:t>			Reflexivity</a:t>
            </a:r>
            <a:endParaRPr lang="en-US" sz="2000" dirty="0"/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1402312"/>
            <a:ext cx="7931021" cy="26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Can the ratings be predicted or interpreted without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805441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625170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600" y="7805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617748" y="11246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713" y="1625170"/>
            <a:ext cx="5465147" cy="215163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600" y="7805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617748" y="11246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781470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953192" y="781828"/>
            <a:ext cx="7761600" cy="263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Using </a:t>
            </a:r>
            <a:r>
              <a:rPr lang="en-US" sz="2000" u="sng" dirty="0"/>
              <a:t>budget</a:t>
            </a:r>
            <a:r>
              <a:rPr lang="en-US" sz="2000" dirty="0"/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1318</Words>
  <Application>Microsoft Macintosh PowerPoint</Application>
  <PresentationFormat>On-screen Show (16:9)</PresentationFormat>
  <Paragraphs>357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Montserrat</vt:lpstr>
      <vt:lpstr>Times</vt:lpstr>
      <vt:lpstr>Arial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178</cp:revision>
  <dcterms:modified xsi:type="dcterms:W3CDTF">2021-01-26T04:50:02Z</dcterms:modified>
</cp:coreProperties>
</file>